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sz="4000">
                <a:solidFill>
                  <a:srgbClr val="C00000"/>
                </a:solidFill>
              </a:rPr>
              <a:t>D</a:t>
            </a:r>
            <a:r>
              <a:rPr sz="4000">
                <a:solidFill>
                  <a:srgbClr val="C00000"/>
                </a:solidFill>
              </a:rPr>
              <a:t>ata </a:t>
            </a:r>
            <a:r>
              <a:rPr lang="en-US" sz="4000">
                <a:solidFill>
                  <a:srgbClr val="C00000"/>
                </a:solidFill>
              </a:rPr>
              <a:t>W</a:t>
            </a:r>
            <a:r>
              <a:rPr sz="4000">
                <a:solidFill>
                  <a:srgbClr val="C00000"/>
                </a:solidFill>
              </a:rPr>
              <a:t>rangling on a set of datasets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/>
              <a:t>Name</a:t>
            </a:r>
            <a:r>
              <a:t>: </a:t>
            </a:r>
            <a:r>
              <a:rPr lang="en-US"/>
              <a:t>P</a:t>
            </a:r>
            <a:r>
              <a:t>riti Mohan kalaskar</a:t>
            </a:r>
          </a:p>
          <a:p>
            <a:r>
              <a:rPr b="1"/>
              <a:t>Organization</a:t>
            </a:r>
            <a:r>
              <a:t>: Nexthikes IT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Skewness and Kurtosis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0980" y="1417955"/>
            <a:ext cx="2882900" cy="146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3126740"/>
            <a:ext cx="7006590" cy="2715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08430"/>
            <a:ext cx="2151380" cy="1582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Thank You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/>
              <a:t>Thank you for your time and attention!</a:t>
            </a:r>
            <a:endParaRPr sz="2800"/>
          </a:p>
          <a:p>
            <a:r>
              <a:rPr sz="2800"/>
              <a:t>Suggestions and feedback are welcome.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Datasets Overview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/>
              <a:t>No of Datasets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3 (Dataset_1, Dataset_2, Dataset_3)</a:t>
            </a:r>
            <a:endParaRPr sz="2000"/>
          </a:p>
          <a:p>
            <a:r>
              <a:rPr sz="2000" b="1"/>
              <a:t>No of Merged Datasets</a:t>
            </a:r>
            <a:r>
              <a:rPr sz="2000"/>
              <a:t>: </a:t>
            </a:r>
            <a:endParaRPr sz="2000"/>
          </a:p>
          <a:p>
            <a:pPr marL="0" indent="457200">
              <a:buNone/>
            </a:pPr>
            <a:r>
              <a:rPr sz="2000"/>
              <a:t>2 (Dataset_A, Dataset_B)</a:t>
            </a:r>
            <a:endParaRPr sz="2000"/>
          </a:p>
          <a:p>
            <a:endParaRPr sz="2000"/>
          </a:p>
          <a:p>
            <a:r>
              <a:rPr sz="2000" b="1"/>
              <a:t>Dataset_A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Merged from Dataset_1 and Dataset_2</a:t>
            </a:r>
            <a:endParaRPr sz="2000"/>
          </a:p>
          <a:p>
            <a:r>
              <a:rPr sz="2000" b="1"/>
              <a:t>Dataset_B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Merged from Dataset_A and Dataset_3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Steps followed for Data Wrangling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665"/>
              <a:t>•</a:t>
            </a:r>
            <a:r>
              <a:rPr sz="2220"/>
              <a:t> </a:t>
            </a:r>
            <a:r>
              <a:rPr sz="2000" b="1"/>
              <a:t>Load Dataset</a:t>
            </a:r>
            <a:endParaRPr sz="2000" b="1"/>
          </a:p>
          <a:p>
            <a:pPr marL="0" indent="0">
              <a:buNone/>
            </a:pPr>
            <a:r>
              <a:rPr sz="2000"/>
              <a:t>• </a:t>
            </a:r>
            <a:r>
              <a:rPr sz="2000" b="1"/>
              <a:t>Data Preprocessing</a:t>
            </a:r>
            <a:endParaRPr sz="2000" b="1"/>
          </a:p>
          <a:p>
            <a:pPr marL="0" indent="457200">
              <a:buNone/>
            </a:pPr>
            <a:r>
              <a:rPr sz="2000"/>
              <a:t>- Missing values</a:t>
            </a:r>
            <a:endParaRPr sz="2000"/>
          </a:p>
          <a:p>
            <a:pPr marL="0" indent="457200">
              <a:buNone/>
            </a:pPr>
            <a:r>
              <a:rPr sz="2000"/>
              <a:t>- Duplicate Values</a:t>
            </a:r>
            <a:endParaRPr sz="2000"/>
          </a:p>
          <a:p>
            <a:pPr marL="0" indent="457200">
              <a:buNone/>
            </a:pPr>
            <a:r>
              <a:rPr sz="2000"/>
              <a:t>- Unnecessary columns</a:t>
            </a:r>
            <a:endParaRPr sz="2000"/>
          </a:p>
          <a:p>
            <a:pPr marL="0" indent="457200">
              <a:buNone/>
            </a:pPr>
            <a:r>
              <a:rPr sz="2000"/>
              <a:t>- Data Types</a:t>
            </a:r>
            <a:endParaRPr sz="2000"/>
          </a:p>
          <a:p>
            <a:pPr marL="0" indent="457200">
              <a:buNone/>
            </a:pPr>
            <a:r>
              <a:rPr sz="2000"/>
              <a:t>- Visualisations</a:t>
            </a:r>
            <a:endParaRPr sz="2000"/>
          </a:p>
          <a:p>
            <a:pPr marL="0" indent="457200">
              <a:buNone/>
            </a:pPr>
            <a:r>
              <a:rPr sz="2000"/>
              <a:t>- Correlation (for Dataset_B)</a:t>
            </a:r>
            <a:endParaRPr sz="2000"/>
          </a:p>
          <a:p>
            <a:pPr marL="0" indent="457200">
              <a:buNone/>
            </a:pPr>
            <a:r>
              <a:rPr sz="2000"/>
              <a:t>- Outliers (for Dataset_B)</a:t>
            </a:r>
            <a:endParaRPr sz="2000"/>
          </a:p>
          <a:p>
            <a:pPr marL="0" indent="457200">
              <a:buNone/>
            </a:pPr>
            <a:r>
              <a:rPr sz="2000"/>
              <a:t>- Skewness and Kurtosis (for Dataset_B)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"/>
            <a:ext cx="8229600" cy="76517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Dataset_1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2103403070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241425"/>
            <a:ext cx="4784725" cy="1682750"/>
          </a:xfrm>
          <a:prstGeom prst="rect">
            <a:avLst/>
          </a:prstGeom>
        </p:spPr>
      </p:pic>
      <p:pic>
        <p:nvPicPr>
          <p:cNvPr id="331556650" name="Picture 1" descr="A graph with blue lines and number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3588385"/>
            <a:ext cx="2100580" cy="2091055"/>
          </a:xfrm>
          <a:prstGeom prst="rect">
            <a:avLst/>
          </a:prstGeom>
        </p:spPr>
      </p:pic>
      <p:pic>
        <p:nvPicPr>
          <p:cNvPr id="1613578231" name="Picture 1" descr="A graph of a number of different weather situations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03" y="3532823"/>
            <a:ext cx="2016125" cy="2106295"/>
          </a:xfrm>
          <a:prstGeom prst="rect">
            <a:avLst/>
          </a:prstGeom>
        </p:spPr>
      </p:pic>
      <p:pic>
        <p:nvPicPr>
          <p:cNvPr id="1027902095" name="Picture 1" descr="A pie chart with different colored circles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35" y="3669030"/>
            <a:ext cx="2393950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1310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2</a:t>
            </a:r>
            <a:r>
              <a:rPr sz="4000">
                <a:solidFill>
                  <a:srgbClr val="C00000"/>
                </a:solidFill>
              </a:rPr>
              <a:t>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316380740" name="Picture 1" descr="A screenshot of a graph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1068070"/>
            <a:ext cx="5074920" cy="1847850"/>
          </a:xfrm>
          <a:prstGeom prst="rect">
            <a:avLst/>
          </a:prstGeom>
        </p:spPr>
      </p:pic>
      <p:pic>
        <p:nvPicPr>
          <p:cNvPr id="1708735764" name="Picture 1" descr="A graph of a distribution of the temperature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77565"/>
            <a:ext cx="2834005" cy="2574290"/>
          </a:xfrm>
          <a:prstGeom prst="rect">
            <a:avLst/>
          </a:prstGeom>
        </p:spPr>
      </p:pic>
      <p:pic>
        <p:nvPicPr>
          <p:cNvPr id="775338987" name="Picture 1" descr="A graph of a diagram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98" y="3335655"/>
            <a:ext cx="2392045" cy="2404110"/>
          </a:xfrm>
          <a:prstGeom prst="rect">
            <a:avLst/>
          </a:prstGeom>
        </p:spPr>
      </p:pic>
      <p:pic>
        <p:nvPicPr>
          <p:cNvPr id="1371450826" name="Picture 1" descr="A pie chart with a blue triangle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785" y="3377248"/>
            <a:ext cx="2236470" cy="2431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29600" cy="71310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3</a:t>
            </a:r>
            <a:r>
              <a:rPr sz="4000">
                <a:solidFill>
                  <a:srgbClr val="C00000"/>
                </a:solidFill>
              </a:rPr>
              <a:t>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02905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51393451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1529080"/>
            <a:ext cx="5731510" cy="1533525"/>
          </a:xfrm>
          <a:prstGeom prst="rect">
            <a:avLst/>
          </a:prstGeom>
        </p:spPr>
      </p:pic>
      <p:pic>
        <p:nvPicPr>
          <p:cNvPr id="129334420" name="Picture 1" descr="A graph showing the temperature variatio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3" y="3526155"/>
            <a:ext cx="2952115" cy="2792730"/>
          </a:xfrm>
          <a:prstGeom prst="rect">
            <a:avLst/>
          </a:prstGeom>
        </p:spPr>
      </p:pic>
      <p:pic>
        <p:nvPicPr>
          <p:cNvPr id="411996397" name="Picture 1" descr="A graph of a number of bars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458" y="3725545"/>
            <a:ext cx="2348865" cy="2160270"/>
          </a:xfrm>
          <a:prstGeom prst="rect">
            <a:avLst/>
          </a:prstGeom>
        </p:spPr>
      </p:pic>
      <p:pic>
        <p:nvPicPr>
          <p:cNvPr id="421178660" name="Picture 1" descr="A pie chart with different colored circles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30" y="3764280"/>
            <a:ext cx="2577465" cy="1985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70240" cy="713105"/>
          </a:xfrm>
        </p:spPr>
        <p:txBody>
          <a:bodyPr>
            <a:normAutofit fontScale="90000"/>
          </a:bodyPr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A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42275" cy="4988560"/>
          </a:xfrm>
        </p:spPr>
        <p:txBody>
          <a:bodyPr/>
          <a:p>
            <a:pPr marL="0" indent="0">
              <a:buNone/>
            </a:pPr>
            <a:r>
              <a:rPr lang="en-US" altLang="en-US" sz="2400" b="1"/>
              <a:t>Dataset_A(Merged from Dataset_1 and Dataset_2)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1616603312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60" y="2011680"/>
            <a:ext cx="5932170" cy="1417320"/>
          </a:xfrm>
          <a:prstGeom prst="rect">
            <a:avLst/>
          </a:prstGeom>
        </p:spPr>
      </p:pic>
      <p:pic>
        <p:nvPicPr>
          <p:cNvPr id="54295632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3815715"/>
            <a:ext cx="2255520" cy="2233295"/>
          </a:xfrm>
          <a:prstGeom prst="rect">
            <a:avLst/>
          </a:prstGeom>
        </p:spPr>
      </p:pic>
      <p:pic>
        <p:nvPicPr>
          <p:cNvPr id="1511950915" name="Picture 1" descr="A pie chart of a type distribution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80" y="3742690"/>
            <a:ext cx="2111375" cy="2253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29600" cy="713105"/>
          </a:xfrm>
        </p:spPr>
        <p:txBody>
          <a:bodyPr>
            <a:normAutofit fontScale="90000"/>
          </a:bodyPr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B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02905" cy="4988560"/>
          </a:xfrm>
        </p:spPr>
        <p:txBody>
          <a:bodyPr/>
          <a:p>
            <a:pPr marL="0" indent="0">
              <a:buNone/>
            </a:pPr>
            <a:r>
              <a:rPr lang="en-US" altLang="en-US" sz="2400" b="1"/>
              <a:t>Final Dataset_B (Merged from Dataset_3 and Dataset_A)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 </a:t>
            </a:r>
            <a:r>
              <a:rPr lang="en-US" altLang="en-US" sz="1800"/>
              <a:t>Histograms of Numeric Features</a:t>
            </a:r>
            <a:endParaRPr lang="en-US" altLang="en-US" sz="1800"/>
          </a:p>
        </p:txBody>
      </p:sp>
      <p:pic>
        <p:nvPicPr>
          <p:cNvPr id="2145946886" name="Picture 1" descr="A screenshot of a calenda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936115"/>
            <a:ext cx="6399530" cy="14230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15" y="3758565"/>
            <a:ext cx="1640840" cy="1300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95" y="4019550"/>
            <a:ext cx="1804035" cy="966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15" y="5059045"/>
            <a:ext cx="1660525" cy="1240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95" y="5059045"/>
            <a:ext cx="1867535" cy="126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175" y="4020820"/>
            <a:ext cx="263652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Correlation and Outliers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3897630"/>
            <a:ext cx="2251075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85" y="3938905"/>
            <a:ext cx="2639695" cy="2202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85" y="1327785"/>
            <a:ext cx="2519680" cy="253936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5125" y="1327785"/>
            <a:ext cx="2891790" cy="2443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WPS Presentation</Application>
  <PresentationFormat>On-screen Show (4:3)</PresentationFormat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Data Wrangling on a set of datasets</vt:lpstr>
      <vt:lpstr>Datasets Overview</vt:lpstr>
      <vt:lpstr>Steps followed for Data Wrangling</vt:lpstr>
      <vt:lpstr>Dataset_1  </vt:lpstr>
      <vt:lpstr>Dataset_2  </vt:lpstr>
      <vt:lpstr>Dataset_3  </vt:lpstr>
      <vt:lpstr>Dataset_A </vt:lpstr>
      <vt:lpstr>Dataset_B </vt:lpstr>
      <vt:lpstr>Correlation and Outliers</vt:lpstr>
      <vt:lpstr>Skewness and Kurtosis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WPS_1720331759</cp:lastModifiedBy>
  <cp:revision>5</cp:revision>
  <dcterms:created xsi:type="dcterms:W3CDTF">2013-01-27T09:14:00Z</dcterms:created>
  <dcterms:modified xsi:type="dcterms:W3CDTF">2025-06-10T15:59:24Z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14D0A24931944225B383E76B56F78177_12</vt:lpwstr>
  </property>
  <property fmtid="{D5CDD505-2E9C-101B-9397-08002B2CF9AE}" pid="3" name="KSOProductBuildVer">
    <vt:lpwstr>1033-12.2.0.21179</vt:lpwstr>
  </property>
</Properties>
</file>